
<file path=[Content_Types].xml><?xml version="1.0" encoding="utf-8"?>
<Types xmlns="http://schemas.openxmlformats.org/package/2006/content-types"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4059" autoAdjust="0"/>
  </p:normalViewPr>
  <p:slideViewPr>
    <p:cSldViewPr snapToGrid="0">
      <p:cViewPr varScale="1">
        <p:scale>
          <a:sx n="35" d="100"/>
          <a:sy n="35" d="100"/>
        </p:scale>
        <p:origin x="20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rkshire Swash" panose="02000505000000020003" pitchFamily="2" charset="0"/>
              </a:rPr>
              <a:t>God’s Wisdom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November 20, 2016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      </a:t>
            </a:r>
            <a:fld id="{E7DBC0BE-3996-428F-A9C8-8E234C828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B099EC-1087-4D28-AE09-61EBEE38719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23E41C-0E6E-46AB-B3E9-E96CC1E2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Emphasis:</a:t>
            </a:r>
            <a:r>
              <a:rPr lang="en-US" b="1" baseline="0" dirty="0"/>
              <a:t> The importance of trusting in God’s wisdom above our own understanding</a:t>
            </a:r>
          </a:p>
          <a:p>
            <a:r>
              <a:rPr lang="en-US" b="1" baseline="0" dirty="0"/>
              <a:t>(Proverbs 3:5-6), “</a:t>
            </a:r>
            <a:r>
              <a:rPr lang="en-US" b="0" i="1" baseline="0" dirty="0"/>
              <a:t>Trust in the Lord with all your heart, and lean not on your own understanding; </a:t>
            </a:r>
            <a:r>
              <a:rPr lang="en-US" b="0" i="1" baseline="30000" dirty="0"/>
              <a:t>6</a:t>
            </a:r>
            <a:r>
              <a:rPr lang="en-US" b="0" i="1" baseline="0" dirty="0"/>
              <a:t> In all your ways acknowledge Him, and He shall direct your paths.”</a:t>
            </a:r>
            <a:endParaRPr lang="en-US" b="0" i="1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The key here, and to the entire lesson, is humility.</a:t>
            </a:r>
            <a:r>
              <a:rPr lang="en-US" b="1" baseline="0" dirty="0"/>
              <a:t>  (It takes humility to place God’s wisdom above our own understanding).</a:t>
            </a:r>
          </a:p>
          <a:p>
            <a:r>
              <a:rPr lang="en-US" b="1" baseline="0" dirty="0"/>
              <a:t>(Psalm 25:9), </a:t>
            </a:r>
            <a:r>
              <a:rPr lang="en-US" b="0" i="1" baseline="0" dirty="0"/>
              <a:t>“The humble He guides in justice, and the humble He teaches His way.”</a:t>
            </a:r>
          </a:p>
          <a:p>
            <a:r>
              <a:rPr lang="en-US" b="1" i="0" baseline="0" dirty="0"/>
              <a:t>(James 4:10), </a:t>
            </a:r>
            <a:r>
              <a:rPr lang="en-US" b="0" i="1" baseline="0" dirty="0"/>
              <a:t>“Humble yourselves in the sight of the Lord, and He will lift you up.”</a:t>
            </a:r>
          </a:p>
          <a:p>
            <a:r>
              <a:rPr lang="en-US" b="1" baseline="0" dirty="0"/>
              <a:t>When we place our trust in God, He is able to direct us in all facets of our lives!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How?  Not always through specifics </a:t>
            </a:r>
            <a:r>
              <a:rPr lang="en-US" b="0" baseline="0" dirty="0"/>
              <a:t>(No absolutes re: 1) hrs. of sleep; 2) diet; 3) job; 4) Even personal devotions to God (frequency/duration of prayer, study, etc.)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baseline="0" dirty="0"/>
              <a:t>God has not given us a detailed plan for our daily 24 hours.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="0" dirty="0"/>
          </a:p>
          <a:p>
            <a:pPr defTabSz="931774">
              <a:defRPr/>
            </a:pPr>
            <a:r>
              <a:rPr lang="en-US" b="1" dirty="0"/>
              <a:t>Note:  </a:t>
            </a:r>
            <a:r>
              <a:rPr lang="en-US" dirty="0"/>
              <a:t>Sermon</a:t>
            </a:r>
            <a:r>
              <a:rPr lang="en-US" baseline="0" dirty="0"/>
              <a:t> based upon an article by Jerry </a:t>
            </a:r>
            <a:r>
              <a:rPr lang="en-US" baseline="0" dirty="0" err="1"/>
              <a:t>Fite</a:t>
            </a:r>
            <a:r>
              <a:rPr lang="en-US" baseline="0" dirty="0"/>
              <a:t> (Glad Tidings bulletin, August 30,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true even though He</a:t>
            </a:r>
            <a:r>
              <a:rPr lang="en-US" b="1" baseline="0" dirty="0"/>
              <a:t> does not specify hour by hour activity</a:t>
            </a:r>
          </a:p>
          <a:p>
            <a:r>
              <a:rPr lang="en-US" b="1" baseline="0" dirty="0"/>
              <a:t>Examples: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Occupation (Are there principles</a:t>
            </a:r>
            <a:r>
              <a:rPr lang="en-US" baseline="0" dirty="0"/>
              <a:t> that would determine which jobs I can and can not as a Christian hold?</a:t>
            </a:r>
          </a:p>
          <a:p>
            <a:r>
              <a:rPr lang="en-US" b="1" baseline="0" dirty="0"/>
              <a:t>(Jeremiah 23:14-ff) READ [Enabling evil – Bartending? Casino dealer? Abortion clinic?]</a:t>
            </a:r>
          </a:p>
          <a:p>
            <a:r>
              <a:rPr lang="en-US" b="1" baseline="0" dirty="0"/>
              <a:t>(Luke 19:8) [Unlawful or immoral action] </a:t>
            </a:r>
            <a:r>
              <a:rPr lang="en-US" b="0" i="1" baseline="0" dirty="0"/>
              <a:t>“Then Zacchaeus stood and said to the Lord, ‘Look, Lord, I give half of my goods to the poor; and if I have taken anything from anyone by false accusation, I restore fourfold.’”</a:t>
            </a:r>
            <a:endParaRPr lang="en-US" b="0" i="1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Diet (gluttony &amp; drunkenness)</a:t>
            </a:r>
          </a:p>
          <a:p>
            <a:r>
              <a:rPr lang="en-US" b="1" dirty="0"/>
              <a:t>(Romans 13:13-14), </a:t>
            </a:r>
            <a:r>
              <a:rPr lang="en-US" i="1" dirty="0"/>
              <a:t>“Let us walk properly, as in the day, not in revelry and drunkenness, not in lewdness and lust, not in strife and envy. </a:t>
            </a:r>
            <a:r>
              <a:rPr lang="en-US" i="1" baseline="30000" dirty="0"/>
              <a:t>14</a:t>
            </a:r>
            <a:r>
              <a:rPr lang="en-US" i="1" dirty="0"/>
              <a:t> But put on the Lord Jesus Christ, and make no provision for the flesh, to fulfill its lusts.”</a:t>
            </a:r>
          </a:p>
          <a:p>
            <a:r>
              <a:rPr lang="en-US" b="1" i="0" dirty="0"/>
              <a:t>(Proverbs 23:20-21), </a:t>
            </a:r>
            <a:r>
              <a:rPr lang="en-US" i="1" dirty="0"/>
              <a:t>“Do not mix with winebibbers, or with gluttonous eaters of meat; </a:t>
            </a:r>
            <a:r>
              <a:rPr lang="en-US" i="1" baseline="30000" dirty="0"/>
              <a:t>21</a:t>
            </a:r>
            <a:r>
              <a:rPr lang="en-US" i="1" dirty="0"/>
              <a:t> For the drunkard and the glutton will come to poverty, and drowsiness will clothe a man with rags.”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Recreation (Bad Stewardship/missing</a:t>
            </a:r>
            <a:r>
              <a:rPr lang="en-US" baseline="0" dirty="0"/>
              <a:t> worship)</a:t>
            </a:r>
          </a:p>
          <a:p>
            <a:r>
              <a:rPr lang="en-US" b="1" i="0" baseline="0" dirty="0"/>
              <a:t>(1 Timothy 5:8), </a:t>
            </a:r>
            <a:r>
              <a:rPr lang="en-US" i="1" baseline="0" dirty="0"/>
              <a:t>“But if anyone does not provide for his own, and especially for those of his household, he has denied the faith and is worse than an unbeliever.”</a:t>
            </a:r>
          </a:p>
          <a:p>
            <a:r>
              <a:rPr lang="en-US" b="1" i="0" baseline="0" dirty="0"/>
              <a:t>(Hebrews 10:25), </a:t>
            </a:r>
            <a:r>
              <a:rPr lang="en-US" i="1" baseline="0" dirty="0"/>
              <a:t>“not forsaking the assembling of ourselves together, as is the manner of some, but exhorting one another, and so much the more as you see the Day approaching.”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God gives us wisdom for our relationships.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He can do this without specifying every specific path we take with one another.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For example, God has given specific commands to parents, but when you take them all in, most of what you do in a day with your children are not specifically given in Scripture.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For example, you will need a lot of wisdom in disciplining without discouraging </a:t>
            </a:r>
          </a:p>
          <a:p>
            <a:r>
              <a:rPr lang="en-US" b="1" dirty="0"/>
              <a:t>(Ephesians 6:4), </a:t>
            </a:r>
            <a:r>
              <a:rPr lang="en-US" i="1" dirty="0"/>
              <a:t>“And you, fathers, do not provoke your children to wrath, but bring them up in the training and admonition of the Lord.”</a:t>
            </a:r>
          </a:p>
          <a:p>
            <a:r>
              <a:rPr lang="en-US" b="1" dirty="0"/>
              <a:t>(Colossians 3:21),</a:t>
            </a:r>
            <a:r>
              <a:rPr lang="en-US" b="1" baseline="0" dirty="0"/>
              <a:t> </a:t>
            </a:r>
            <a:r>
              <a:rPr lang="en-US" i="1" baseline="0" dirty="0"/>
              <a:t>“Fathers, do not provoke your children, lest they become discouraged.”</a:t>
            </a:r>
          </a:p>
          <a:p>
            <a:endParaRPr lang="en-US" i="1" baseline="0" dirty="0"/>
          </a:p>
          <a:p>
            <a:r>
              <a:rPr lang="en-US" i="1" baseline="0" dirty="0"/>
              <a:t>How?</a:t>
            </a:r>
          </a:p>
          <a:p>
            <a:pPr marL="465887" lvl="1"/>
            <a:r>
              <a:rPr lang="en-US" b="1" baseline="0" dirty="0"/>
              <a:t>[Experience, older women teach younger women] (Titus 2:4), </a:t>
            </a:r>
            <a:r>
              <a:rPr lang="en-US" i="1" baseline="0" dirty="0"/>
              <a:t>“that they admonish the young women to love their husbands, to love their children.”</a:t>
            </a:r>
          </a:p>
          <a:p>
            <a:pPr marL="465887" lvl="1"/>
            <a:r>
              <a:rPr lang="en-US" b="1" baseline="0" dirty="0"/>
              <a:t>[Principle of love, David‘s prayer for Solomon] (1 Chronicles 29:19), </a:t>
            </a:r>
            <a:r>
              <a:rPr lang="en-US" i="1" baseline="0" dirty="0"/>
              <a:t>“And give my son Solomon a loyal heart to keep Your commandments and Your testimonies and Your statutes, to do all these things, and to build the temple for which I have made provision.“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Humility is the key in our relationships with others.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[Cause] </a:t>
            </a:r>
            <a:r>
              <a:rPr lang="en-US" dirty="0"/>
              <a:t>Acknowledging God, we do not seek our own glory, or the vain ambition of making ourselves the center of attention.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[Effect]</a:t>
            </a:r>
            <a:r>
              <a:rPr lang="en-US" b="1" baseline="0" dirty="0"/>
              <a:t> </a:t>
            </a:r>
            <a:r>
              <a:rPr lang="en-US" dirty="0"/>
              <a:t>Instead, we count others better than ourselves.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[Application,</a:t>
            </a:r>
            <a:r>
              <a:rPr lang="en-US" b="1" baseline="0" dirty="0"/>
              <a:t> all relationships] </a:t>
            </a:r>
            <a:r>
              <a:rPr lang="en-US" dirty="0"/>
              <a:t>We have the humility to not only see the needs of others, but even meet them when our own desires must be put temporarily on hold.  </a:t>
            </a:r>
          </a:p>
          <a:p>
            <a:endParaRPr lang="en-US" dirty="0"/>
          </a:p>
          <a:p>
            <a:r>
              <a:rPr lang="en-US" b="1" dirty="0"/>
              <a:t>Jesus is an example of humbling ourselves to meet the needs of those who may be our enemies</a:t>
            </a:r>
          </a:p>
          <a:p>
            <a:r>
              <a:rPr lang="en-US" b="1" dirty="0"/>
              <a:t>(Philippians 2:5-8), </a:t>
            </a:r>
            <a:r>
              <a:rPr lang="en-US" i="1" dirty="0"/>
              <a:t>“Let this mind be in you which was also in Christ Jesus, </a:t>
            </a:r>
            <a:r>
              <a:rPr lang="en-US" i="1" baseline="30000" dirty="0"/>
              <a:t>6</a:t>
            </a:r>
            <a:r>
              <a:rPr lang="en-US" i="1" dirty="0"/>
              <a:t> who, being in the form of God, did not consider it robbery to be equal with God, </a:t>
            </a:r>
            <a:r>
              <a:rPr lang="en-US" i="1" baseline="30000" dirty="0"/>
              <a:t>7</a:t>
            </a:r>
            <a:r>
              <a:rPr lang="en-US" i="1" dirty="0"/>
              <a:t> but made Himself of no reputation, taking the form of a bondservant, and coming in the likeness of men. </a:t>
            </a:r>
            <a:r>
              <a:rPr lang="en-US" i="1" baseline="30000" dirty="0"/>
              <a:t>8</a:t>
            </a:r>
            <a:r>
              <a:rPr lang="en-US" i="1" dirty="0"/>
              <a:t> And being found in appearance as a man, He humbled Himself and became obedient to the point of death, even the death of the cross.”</a:t>
            </a:r>
          </a:p>
          <a:p>
            <a:r>
              <a:rPr lang="en-US" b="1" dirty="0"/>
              <a:t>(Romans 5:8-9),</a:t>
            </a:r>
            <a:r>
              <a:rPr lang="en-US" b="1" baseline="0" dirty="0"/>
              <a:t> </a:t>
            </a:r>
            <a:r>
              <a:rPr lang="en-US" i="1" baseline="0" dirty="0"/>
              <a:t>“But God demonstrates His own love toward us, in that while we were still sinners, </a:t>
            </a:r>
            <a:r>
              <a:rPr lang="en-US" i="1" u="sng" baseline="0" dirty="0"/>
              <a:t>Christ died for us</a:t>
            </a:r>
            <a:r>
              <a:rPr lang="en-US" i="1" baseline="0" dirty="0"/>
              <a:t>. </a:t>
            </a:r>
            <a:r>
              <a:rPr lang="en-US" i="1" baseline="30000" dirty="0"/>
              <a:t>9</a:t>
            </a:r>
            <a:r>
              <a:rPr lang="en-US" i="1" baseline="0" dirty="0"/>
              <a:t> Much more then, having now been justified by His blood, we shall be saved from wrath through Him.”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God gives us a wise principle which will work in our relationships, from our children and family, to our brethren and the people we interact with in the world.  </a:t>
            </a:r>
            <a:r>
              <a:rPr lang="en-US" dirty="0"/>
              <a:t> 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Paul exhorts the Philippians to be doing nothing </a:t>
            </a:r>
            <a:r>
              <a:rPr lang="en-US" i="1" dirty="0"/>
              <a:t>“through selfish ambition or conceit, but in lowliness of mind let each esteem others better than himself. </a:t>
            </a:r>
            <a:r>
              <a:rPr lang="en-US" i="1" baseline="30000" dirty="0"/>
              <a:t>4</a:t>
            </a:r>
            <a:r>
              <a:rPr lang="en-US" i="1" dirty="0"/>
              <a:t> Let each of you look out not only for his own interests, but also for the interests of others.” </a:t>
            </a:r>
            <a:r>
              <a:rPr lang="en-US" dirty="0"/>
              <a:t>(Philippians 2:3-4).</a:t>
            </a:r>
          </a:p>
          <a:p>
            <a:r>
              <a:rPr lang="en-US" b="1" dirty="0"/>
              <a:t>Timothy is an example of placing the things of Christ and the spiritual state of others before his own things</a:t>
            </a:r>
            <a:r>
              <a:rPr lang="en-US" dirty="0"/>
              <a:t>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Timothy served Paul humbly in furthering the gospel </a:t>
            </a:r>
          </a:p>
          <a:p>
            <a:r>
              <a:rPr lang="en-US" b="1" dirty="0"/>
              <a:t>(Philippians 3:19-22), </a:t>
            </a:r>
            <a:r>
              <a:rPr lang="en-US" i="1" dirty="0"/>
              <a:t>“But I trust in the Lord Jesus to send Timothy to you shortly, that I also may be encouraged when I know your state. </a:t>
            </a:r>
            <a:r>
              <a:rPr lang="en-US" i="1" baseline="30000" dirty="0"/>
              <a:t>20</a:t>
            </a:r>
            <a:r>
              <a:rPr lang="en-US" i="1" dirty="0"/>
              <a:t> For I have no one like-minded, who will sincerely care for your state. </a:t>
            </a:r>
            <a:r>
              <a:rPr lang="en-US" i="1" baseline="30000" dirty="0"/>
              <a:t>21</a:t>
            </a:r>
            <a:r>
              <a:rPr lang="en-US" i="1" dirty="0"/>
              <a:t> For all seek their own, not the things which are of Christ Jesus. </a:t>
            </a:r>
            <a:r>
              <a:rPr lang="en-US" i="1" baseline="30000" dirty="0"/>
              <a:t>22</a:t>
            </a:r>
            <a:r>
              <a:rPr lang="en-US" i="1" dirty="0"/>
              <a:t> But you know his proven character, that as a son with his father he served with me in the gospel.”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u="sng" dirty="0"/>
              <a:t>You will take wise paths when the spiritual well-being of others is foremost in your heart</a:t>
            </a:r>
            <a:r>
              <a:rPr lang="en-US" dirty="0"/>
              <a:t>.</a:t>
            </a:r>
          </a:p>
          <a:p>
            <a:r>
              <a:rPr lang="en-US" b="1" dirty="0" err="1"/>
              <a:t>Epaphroditus</a:t>
            </a:r>
            <a:r>
              <a:rPr lang="en-US" b="1" dirty="0"/>
              <a:t> is an example of anticipating feelings of others, placing them above his own.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He was worried [distressed], not about his own sickness, but that the brethren had </a:t>
            </a:r>
            <a:r>
              <a:rPr lang="en-US" i="1" dirty="0"/>
              <a:t>“had heard that he was sick. </a:t>
            </a:r>
            <a:r>
              <a:rPr lang="en-US" i="1" baseline="30000" dirty="0"/>
              <a:t>27</a:t>
            </a:r>
            <a:r>
              <a:rPr lang="en-US" i="1" dirty="0"/>
              <a:t> For indeed he was sick almost unto death” </a:t>
            </a:r>
            <a:r>
              <a:rPr lang="en-US" b="1" dirty="0"/>
              <a:t>(Philippians 3:26-27).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u="sng" dirty="0"/>
              <a:t>He wanted their worries eased, not sympathy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(James 4:7-10), </a:t>
            </a:r>
            <a:r>
              <a:rPr lang="en-US" i="1" dirty="0"/>
              <a:t>“Therefore submit to God. Resist the devil and he will flee from you. </a:t>
            </a:r>
            <a:r>
              <a:rPr lang="en-US" i="1" baseline="30000" dirty="0"/>
              <a:t>8 </a:t>
            </a:r>
            <a:r>
              <a:rPr lang="en-US" i="1" dirty="0"/>
              <a:t>Draw near to God and He will draw near to you. Cleanse your hands, you sinners; and purify your hearts, you double-minded. </a:t>
            </a:r>
            <a:r>
              <a:rPr lang="en-US" i="1" baseline="30000" dirty="0"/>
              <a:t>9</a:t>
            </a:r>
            <a:r>
              <a:rPr lang="en-US" i="1" dirty="0"/>
              <a:t> Lament and mourn and weep! Let your laughter be turned to mourning and your joy to gloom. </a:t>
            </a:r>
            <a:r>
              <a:rPr lang="en-US" i="1" baseline="30000" dirty="0"/>
              <a:t>10</a:t>
            </a:r>
            <a:r>
              <a:rPr lang="en-US" i="1" dirty="0"/>
              <a:t> Humble yourselves in the sight of the Lord, and He will lift you up.”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dirty="0"/>
              <a:t>It is an act of humility.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dirty="0"/>
              <a:t>Will cause you to</a:t>
            </a:r>
            <a:r>
              <a:rPr lang="en-US" i="0" baseline="0" dirty="0"/>
              <a:t> acknowledge the Lordship of Jesus Christ.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Will cause you to submit to His authority, and keep the principles of truth revealed in scripture.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Will lead to humility and selflessness in your dealings with others, and establish righteous behavior in all your relationships.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1455501"/>
          </a:xfrm>
        </p:spPr>
        <p:txBody>
          <a:bodyPr/>
          <a:lstStyle/>
          <a:p>
            <a:r>
              <a:rPr lang="en-US" sz="8000" b="1" cap="none" dirty="0">
                <a:latin typeface="Berkshire Swash" panose="02000505000000020003" pitchFamily="2" charset="0"/>
              </a:rPr>
              <a:t>God’s Wisdom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643753"/>
            <a:ext cx="9070848" cy="170333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to Our Relationships</a:t>
            </a:r>
          </a:p>
          <a:p>
            <a:endParaRPr lang="en-US" sz="1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1412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6" y="1926772"/>
            <a:ext cx="8882743" cy="33550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acknowledge God, and humble ourselves to His will for us, (priorities, principles, commands), we are allowing Him to direct our paths.</a:t>
            </a:r>
          </a:p>
        </p:txBody>
      </p:sp>
    </p:spTree>
    <p:extLst>
      <p:ext uri="{BB962C8B-B14F-4D97-AF65-F5344CB8AC3E}">
        <p14:creationId xmlns:p14="http://schemas.microsoft.com/office/powerpoint/2010/main" val="72228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77475"/>
            <a:ext cx="4020527" cy="44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Example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Parental Discipline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(Ephesians 6:4)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(Colossians 3:21)</a:t>
            </a:r>
          </a:p>
        </p:txBody>
      </p:sp>
    </p:spTree>
    <p:extLst>
      <p:ext uri="{BB962C8B-B14F-4D97-AF65-F5344CB8AC3E}">
        <p14:creationId xmlns:p14="http://schemas.microsoft.com/office/powerpoint/2010/main" val="3324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90008"/>
            <a:ext cx="3997822" cy="441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Key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Humility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(Philippians 2:5-8)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(Romans 5:8-9)</a:t>
            </a:r>
          </a:p>
        </p:txBody>
      </p:sp>
    </p:spTree>
    <p:extLst>
      <p:ext uri="{BB962C8B-B14F-4D97-AF65-F5344CB8AC3E}">
        <p14:creationId xmlns:p14="http://schemas.microsoft.com/office/powerpoint/2010/main" val="191207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90008"/>
            <a:ext cx="4001388" cy="443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Bible Examples from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Philippians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Timothy -  3:19-22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Epaphroditus</a:t>
            </a: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- 3:26</a:t>
            </a:r>
          </a:p>
        </p:txBody>
      </p:sp>
    </p:spTree>
    <p:extLst>
      <p:ext uri="{BB962C8B-B14F-4D97-AF65-F5344CB8AC3E}">
        <p14:creationId xmlns:p14="http://schemas.microsoft.com/office/powerpoint/2010/main" val="1353234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1455501"/>
          </a:xfrm>
        </p:spPr>
        <p:txBody>
          <a:bodyPr/>
          <a:lstStyle/>
          <a:p>
            <a:r>
              <a:rPr lang="en-US" sz="8000" b="1" cap="none" dirty="0">
                <a:latin typeface="Berkshire Swash" panose="02000505000000020003" pitchFamily="2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643753"/>
            <a:ext cx="9070848" cy="170333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Wise to Submit to God!</a:t>
            </a:r>
          </a:p>
          <a:p>
            <a:endParaRPr lang="en-US" sz="1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4:7-10</a:t>
            </a:r>
          </a:p>
        </p:txBody>
      </p:sp>
    </p:spTree>
    <p:extLst>
      <p:ext uri="{BB962C8B-B14F-4D97-AF65-F5344CB8AC3E}">
        <p14:creationId xmlns:p14="http://schemas.microsoft.com/office/powerpoint/2010/main" val="26908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548</TotalTime>
  <Words>1466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Berkshire Swash</vt:lpstr>
      <vt:lpstr>Calibri</vt:lpstr>
      <vt:lpstr>Century Gothic</vt:lpstr>
      <vt:lpstr>Savon</vt:lpstr>
      <vt:lpstr>God’s Wisdom</vt:lpstr>
      <vt:lpstr>PowerPoint Presentation</vt:lpstr>
      <vt:lpstr>God’s Wisdom (Relationships)</vt:lpstr>
      <vt:lpstr>God’s Wisdom (Relationships)</vt:lpstr>
      <vt:lpstr>God’s Wisdom (Relationships)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Wisdom</dc:title>
  <dc:creator>Stan Cox</dc:creator>
  <cp:lastModifiedBy>Stan Cox</cp:lastModifiedBy>
  <cp:revision>29</cp:revision>
  <cp:lastPrinted>2016-11-18T16:32:24Z</cp:lastPrinted>
  <dcterms:created xsi:type="dcterms:W3CDTF">2016-11-17T22:29:34Z</dcterms:created>
  <dcterms:modified xsi:type="dcterms:W3CDTF">2016-11-18T16:32:43Z</dcterms:modified>
</cp:coreProperties>
</file>